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0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78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07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649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20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2470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04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064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70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87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72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31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06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86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137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48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90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DEFC9D-1946-486D-AC65-A3F13BFA2663}" type="datetimeFigureOut">
              <a:rPr lang="pl-PL" smtClean="0"/>
              <a:t>19.12.2020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51BD5E-454E-4DCE-9183-6280E019E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703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4785FB-9B0C-460B-8D1D-1783D2A2C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229" y="623655"/>
            <a:ext cx="8353256" cy="126728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b="1" dirty="0"/>
              <a:t>BEZPIECZNE FERIE ZIMOWE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D5E846-911F-4C0A-8405-D7EE43E8A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182" y="2972309"/>
            <a:ext cx="8806649" cy="3779668"/>
          </a:xfrm>
          <a:prstGeom prst="rect">
            <a:avLst/>
          </a:prstGeom>
        </p:spPr>
      </p:pic>
      <p:pic>
        <p:nvPicPr>
          <p:cNvPr id="1030" name="Picture 6" descr="Miejska Biblioteka Publiczna w Kobyłce - Śnieżynka">
            <a:extLst>
              <a:ext uri="{FF2B5EF4-FFF2-40B4-BE49-F238E27FC236}">
                <a16:creationId xmlns:a16="http://schemas.microsoft.com/office/drawing/2014/main" id="{8D9DC3C1-ABEE-4F61-9D67-02BB8FC4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9" y="580795"/>
            <a:ext cx="1651910" cy="17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ejska Biblioteka Publiczna w Kobyłce - Śnieżynka">
            <a:extLst>
              <a:ext uri="{FF2B5EF4-FFF2-40B4-BE49-F238E27FC236}">
                <a16:creationId xmlns:a16="http://schemas.microsoft.com/office/drawing/2014/main" id="{2796F156-8F2B-48B7-899B-66CA111CC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976" y="250979"/>
            <a:ext cx="1190163" cy="115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ABAWY PSZCZÓŁEK NA ŚNIEGU - Urząd Miejski w Praszce">
            <a:extLst>
              <a:ext uri="{FF2B5EF4-FFF2-40B4-BE49-F238E27FC236}">
                <a16:creationId xmlns:a16="http://schemas.microsoft.com/office/drawing/2014/main" id="{5C3E1CF4-F3BA-4CC7-9363-7EE6A65C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0" y="2301536"/>
            <a:ext cx="41529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5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F91270A-8116-4DB0-8AE1-6634CCF6841F}"/>
              </a:ext>
            </a:extLst>
          </p:cNvPr>
          <p:cNvSpPr txBox="1"/>
          <p:nvPr/>
        </p:nvSpPr>
        <p:spPr>
          <a:xfrm>
            <a:off x="470517" y="538826"/>
            <a:ext cx="6107836" cy="55092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3200" b="1" dirty="0"/>
              <a:t>Pamiętaj, że zagrożenie dla zdrowia, a nawet Twojego życia, stanowią zwisające z balkonów i dachów masywne sople lodu. W takim przypadku zrezygnuj z zabawy w tym miejscu, powiadom o sytuacji osoby dorosłe lub Straż Pożarną, która usunie niebezpieczeństwo.</a:t>
            </a:r>
          </a:p>
        </p:txBody>
      </p:sp>
      <p:pic>
        <p:nvPicPr>
          <p:cNvPr id="9218" name="Picture 2" descr="Sople i śnieg należy usuwać z dachu. To obowiązek właściciela budynku.">
            <a:extLst>
              <a:ext uri="{FF2B5EF4-FFF2-40B4-BE49-F238E27FC236}">
                <a16:creationId xmlns:a16="http://schemas.microsoft.com/office/drawing/2014/main" id="{6844EC22-96ED-4495-A28D-61B427574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74" y="845275"/>
            <a:ext cx="48768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awęda jak nasze psy i koty: Sople lodu i nocny stan mistyczny">
            <a:extLst>
              <a:ext uri="{FF2B5EF4-FFF2-40B4-BE49-F238E27FC236}">
                <a16:creationId xmlns:a16="http://schemas.microsoft.com/office/drawing/2014/main" id="{EFE63870-F557-40CE-AAA7-C29747EF3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00" y="3996523"/>
            <a:ext cx="3363909" cy="251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5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51F8D8F-7B57-4500-9036-0EC4D66C0E1E}"/>
              </a:ext>
            </a:extLst>
          </p:cNvPr>
          <p:cNvSpPr txBox="1"/>
          <p:nvPr/>
        </p:nvSpPr>
        <p:spPr>
          <a:xfrm>
            <a:off x="710214" y="327010"/>
            <a:ext cx="5548544" cy="618630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/>
            <a:r>
              <a:rPr lang="pl-PL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Zachowaj  również zasady bezpieczeństwa w Internecie.</a:t>
            </a:r>
          </a:p>
          <a:p>
            <a:pPr algn="ctr" fontAlgn="base"/>
            <a:r>
              <a:rPr lang="pl-PL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Nigdy nie możesz mieć pewności z kim piszesz i kto jest po drugiej stronie ekranu. </a:t>
            </a:r>
          </a:p>
          <a:p>
            <a:pPr algn="ctr" fontAlgn="base"/>
            <a:r>
              <a:rPr lang="pl-PL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Pamiętaj, żeby nigdy nie podawać nikomu żadnych danych osobistych.</a:t>
            </a:r>
          </a:p>
        </p:txBody>
      </p:sp>
      <p:pic>
        <p:nvPicPr>
          <p:cNvPr id="10242" name="Picture 2" descr="Jak spędzać mniej czasu na komputerze i smartfonie?">
            <a:extLst>
              <a:ext uri="{FF2B5EF4-FFF2-40B4-BE49-F238E27FC236}">
                <a16:creationId xmlns:a16="http://schemas.microsoft.com/office/drawing/2014/main" id="{31300D97-F45E-457E-8FAD-C4F4E95C7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48" y="297558"/>
            <a:ext cx="5161438" cy="339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le czasu dziecko powinno spędzać przed komputerem - rodzina.swiatkobiety.pl">
            <a:extLst>
              <a:ext uri="{FF2B5EF4-FFF2-40B4-BE49-F238E27FC236}">
                <a16:creationId xmlns:a16="http://schemas.microsoft.com/office/drawing/2014/main" id="{08BC790D-19B0-4922-AF93-05E24531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40" y="3813115"/>
            <a:ext cx="4243526" cy="28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7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3A381C7-2E55-44BA-B9C0-A20326268BDD}"/>
              </a:ext>
            </a:extLst>
          </p:cNvPr>
          <p:cNvSpPr txBox="1"/>
          <p:nvPr/>
        </p:nvSpPr>
        <p:spPr>
          <a:xfrm>
            <a:off x="5773444" y="151179"/>
            <a:ext cx="5598851" cy="65556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Podczas, gdy będziesz musiał zostać w domu sam,</a:t>
            </a:r>
          </a:p>
          <a:p>
            <a:pPr algn="ctr"/>
            <a:r>
              <a:rPr lang="pl-PL" sz="2800" b="1" dirty="0"/>
              <a:t>dla własnego bezpieczeństwa zamknij drzwi od wewnątrz.</a:t>
            </a:r>
          </a:p>
          <a:p>
            <a:pPr algn="ctr"/>
            <a:r>
              <a:rPr lang="pl-PL" sz="2800" b="1" dirty="0"/>
              <a:t>W czasie nieobecności rodziców lub opiekunów</a:t>
            </a:r>
          </a:p>
          <a:p>
            <a:pPr algn="ctr"/>
            <a:r>
              <a:rPr lang="pl-PL" sz="2800" b="1" dirty="0"/>
              <a:t>nie wpuszczaj nikogo do mieszkania,</a:t>
            </a:r>
          </a:p>
          <a:p>
            <a:pPr algn="ctr"/>
            <a:r>
              <a:rPr lang="pl-PL" sz="2800" b="1" dirty="0"/>
              <a:t>bez względu na to, za kogo się podaje</a:t>
            </a:r>
          </a:p>
          <a:p>
            <a:pPr algn="ctr"/>
            <a:r>
              <a:rPr lang="pl-PL" sz="2800" b="1" dirty="0"/>
              <a:t>(np.: policjanta, listonosza czy znajomego rodziców).</a:t>
            </a:r>
          </a:p>
          <a:p>
            <a:pPr algn="ctr"/>
            <a:r>
              <a:rPr lang="pl-PL" sz="2800" b="1" dirty="0"/>
              <a:t>Nie otwieraj drzwi, żeby sprawdzić, czy osoba pukająca już odeszła.</a:t>
            </a:r>
          </a:p>
        </p:txBody>
      </p:sp>
      <p:pic>
        <p:nvPicPr>
          <p:cNvPr id="11266" name="Picture 2" descr="Samorządowe Przedszkole w Rakowiskach">
            <a:extLst>
              <a:ext uri="{FF2B5EF4-FFF2-40B4-BE49-F238E27FC236}">
                <a16:creationId xmlns:a16="http://schemas.microsoft.com/office/drawing/2014/main" id="{FD66313F-D54E-4FD0-9083-7E70524E2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90" y="2080017"/>
            <a:ext cx="3732546" cy="29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iejska Biblioteka Publiczna w Kobyłce - Śnieżynka">
            <a:extLst>
              <a:ext uri="{FF2B5EF4-FFF2-40B4-BE49-F238E27FC236}">
                <a16:creationId xmlns:a16="http://schemas.microsoft.com/office/drawing/2014/main" id="{A7BD351D-588E-4923-8035-5CE4983C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2" y="457385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iejska Biblioteka Publiczna w Kobyłce - Śnieżynka">
            <a:extLst>
              <a:ext uri="{FF2B5EF4-FFF2-40B4-BE49-F238E27FC236}">
                <a16:creationId xmlns:a16="http://schemas.microsoft.com/office/drawing/2014/main" id="{3A94363C-7FA0-45C8-B832-9B6BF6FC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86" y="4328049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2359EAC-8937-4429-9522-23DF490C25D1}"/>
              </a:ext>
            </a:extLst>
          </p:cNvPr>
          <p:cNvSpPr txBox="1"/>
          <p:nvPr/>
        </p:nvSpPr>
        <p:spPr>
          <a:xfrm>
            <a:off x="807868" y="964491"/>
            <a:ext cx="4509857" cy="452431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POZA TYM BAWCIE SIĘ</a:t>
            </a:r>
          </a:p>
          <a:p>
            <a:pPr algn="ctr"/>
            <a:r>
              <a:rPr lang="pl-PL" sz="3600" b="1" dirty="0"/>
              <a:t>DOBRZE</a:t>
            </a:r>
          </a:p>
          <a:p>
            <a:pPr algn="ctr"/>
            <a:r>
              <a:rPr lang="pl-PL" sz="3600" b="1" dirty="0"/>
              <a:t>I ODPOCZYWAJCIE.</a:t>
            </a:r>
          </a:p>
          <a:p>
            <a:pPr algn="ctr"/>
            <a:r>
              <a:rPr lang="pl-PL" sz="3600" b="1" dirty="0"/>
              <a:t>ŻYCZYMY WAM UDANYCH</a:t>
            </a:r>
          </a:p>
          <a:p>
            <a:pPr algn="ctr"/>
            <a:r>
              <a:rPr lang="pl-PL" sz="3600" b="1" dirty="0"/>
              <a:t>I BEZPIECZNYCH FERII </a:t>
            </a:r>
            <a:r>
              <a:rPr lang="pl-PL" sz="3600" b="1" dirty="0">
                <a:sym typeface="Wingdings" panose="05000000000000000000" pitchFamily="2" charset="2"/>
              </a:rPr>
              <a:t></a:t>
            </a:r>
            <a:endParaRPr lang="pl-PL" sz="3600" b="1" dirty="0"/>
          </a:p>
        </p:txBody>
      </p:sp>
      <p:pic>
        <p:nvPicPr>
          <p:cNvPr id="12294" name="Picture 6" descr="Bałwan patentowany | Werandacountry.pl">
            <a:extLst>
              <a:ext uri="{FF2B5EF4-FFF2-40B4-BE49-F238E27FC236}">
                <a16:creationId xmlns:a16="http://schemas.microsoft.com/office/drawing/2014/main" id="{5F425EAF-4ED4-4C7D-9BB7-C64FE7B05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20" y="964491"/>
            <a:ext cx="6223247" cy="46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3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0BF29E-264D-4810-81B4-90FD59A3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78" y="595463"/>
            <a:ext cx="4722288" cy="545910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b="1" dirty="0"/>
              <a:t>Ferie są po to abyś odpoczywał, bawił się, realizował swoje zainteresowania, na które w okresie nauki często brakuje Ci czasu.</a:t>
            </a:r>
          </a:p>
        </p:txBody>
      </p:sp>
      <p:pic>
        <p:nvPicPr>
          <p:cNvPr id="2050" name="Picture 2" descr="20 ruchowych zabaw na śniegu dla dzieci – zimowe zabawy na dworze">
            <a:extLst>
              <a:ext uri="{FF2B5EF4-FFF2-40B4-BE49-F238E27FC236}">
                <a16:creationId xmlns:a16="http://schemas.microsoft.com/office/drawing/2014/main" id="{A9FC02B1-F53B-4D15-BC64-4FEF6377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68" y="595463"/>
            <a:ext cx="4798381" cy="319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imowe zabawy - zobacz, w co się bawić z dzieckiem zimą | Mamotoja.pl">
            <a:extLst>
              <a:ext uri="{FF2B5EF4-FFF2-40B4-BE49-F238E27FC236}">
                <a16:creationId xmlns:a16="http://schemas.microsoft.com/office/drawing/2014/main" id="{B11F4046-FCB1-4327-BB4A-04227D529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36" y="3559944"/>
            <a:ext cx="5181044" cy="29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03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EA52DB-3871-4E7A-88B9-5486511F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002" y="581157"/>
            <a:ext cx="9600352" cy="15070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pl-PL" b="1" dirty="0"/>
              <a:t>ZAWSZE, Jeśli będziesz się bawił poza domem – </a:t>
            </a:r>
            <a:r>
              <a:rPr lang="pl-PL" b="1" dirty="0">
                <a:solidFill>
                  <a:srgbClr val="FF0000"/>
                </a:solidFill>
              </a:rPr>
              <a:t>PAMIĘTAJ!!!</a:t>
            </a:r>
          </a:p>
        </p:txBody>
      </p:sp>
      <p:pic>
        <p:nvPicPr>
          <p:cNvPr id="3074" name="Picture 2" descr="Zabawy na śniegu « Przedszkole Bajka Chabrowa">
            <a:extLst>
              <a:ext uri="{FF2B5EF4-FFF2-40B4-BE49-F238E27FC236}">
                <a16:creationId xmlns:a16="http://schemas.microsoft.com/office/drawing/2014/main" id="{B6C7E9B1-8058-43B1-B39B-81A9C1BC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92" y="2498834"/>
            <a:ext cx="3546874" cy="362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ejska Biblioteka Publiczna w Kobyłce - Śnieżynka">
            <a:extLst>
              <a:ext uri="{FF2B5EF4-FFF2-40B4-BE49-F238E27FC236}">
                <a16:creationId xmlns:a16="http://schemas.microsoft.com/office/drawing/2014/main" id="{87DDA750-C72A-4433-ACEA-1DBA037CC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4" y="4312213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ejska Biblioteka Publiczna w Kobyłce - Śnieżynka">
            <a:extLst>
              <a:ext uri="{FF2B5EF4-FFF2-40B4-BE49-F238E27FC236}">
                <a16:creationId xmlns:a16="http://schemas.microsoft.com/office/drawing/2014/main" id="{F61338F3-1083-4BF8-B15A-0B89D490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26" y="1283879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iejska Biblioteka Publiczna w Kobyłce - Śnieżynka">
            <a:extLst>
              <a:ext uri="{FF2B5EF4-FFF2-40B4-BE49-F238E27FC236}">
                <a16:creationId xmlns:a16="http://schemas.microsoft.com/office/drawing/2014/main" id="{6F2956E8-2E6B-4D1A-B471-11520115F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494" y="4648123"/>
            <a:ext cx="1851996" cy="18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iejska Biblioteka Publiczna w Kobyłce - Śnieżynka">
            <a:extLst>
              <a:ext uri="{FF2B5EF4-FFF2-40B4-BE49-F238E27FC236}">
                <a16:creationId xmlns:a16="http://schemas.microsoft.com/office/drawing/2014/main" id="{2924A153-B710-4626-BE47-BF6470A0F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21" y="1970842"/>
            <a:ext cx="1697439" cy="169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7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F2C962-1C9C-41AA-AC7E-26DD1958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2" y="146153"/>
            <a:ext cx="10150768" cy="310997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Zabawa na śniegu, zjazdy z górki, jazda na nartach czy łyżwach oraz inne szaleństwa na śniegu mogą sprawić wiele radości i wzmocnić naszą kondycję fizyczną. Pamiętaj jednak, że podstawą, jak zwykle, jest zdrowy rozsądek i ostrożność!!!</a:t>
            </a:r>
          </a:p>
        </p:txBody>
      </p:sp>
      <p:pic>
        <p:nvPicPr>
          <p:cNvPr id="4098" name="Picture 2" descr="Szkoła Podstawowa im. Ks. Kardynała Stefana Wyszyńskiego w Bystrym - Zima,  zima - bezpieczne zabawy">
            <a:extLst>
              <a:ext uri="{FF2B5EF4-FFF2-40B4-BE49-F238E27FC236}">
                <a16:creationId xmlns:a16="http://schemas.microsoft.com/office/drawing/2014/main" id="{8C3C3C51-1344-4783-8BA2-DA8EE535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11" y="3633649"/>
            <a:ext cx="5879978" cy="290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ejska Biblioteka Publiczna w Kobyłce - Śnieżynka">
            <a:extLst>
              <a:ext uri="{FF2B5EF4-FFF2-40B4-BE49-F238E27FC236}">
                <a16:creationId xmlns:a16="http://schemas.microsoft.com/office/drawing/2014/main" id="{99E2FCDA-93AE-4ADB-A48B-2B5054B3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536" y="4931730"/>
            <a:ext cx="1699889" cy="16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iejska Biblioteka Publiczna w Kobyłce - Śnieżynka">
            <a:extLst>
              <a:ext uri="{FF2B5EF4-FFF2-40B4-BE49-F238E27FC236}">
                <a16:creationId xmlns:a16="http://schemas.microsoft.com/office/drawing/2014/main" id="{A2268C77-81B8-40DD-8D76-0CD3509D6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5" y="3298332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2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A191A9-6256-43FF-9D3D-5B6848D9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751" y="279317"/>
            <a:ext cx="9831172" cy="15070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b="1" dirty="0"/>
              <a:t>PAMIĘTAJ!!! Baw się tylko w miejscach przeznaczonych do zabawy!!!</a:t>
            </a:r>
          </a:p>
        </p:txBody>
      </p:sp>
    </p:spTree>
    <p:extLst>
      <p:ext uri="{BB962C8B-B14F-4D97-AF65-F5344CB8AC3E}">
        <p14:creationId xmlns:p14="http://schemas.microsoft.com/office/powerpoint/2010/main" val="411780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518D2D5-77D7-4C88-B211-D640C36F2340}"/>
              </a:ext>
            </a:extLst>
          </p:cNvPr>
          <p:cNvSpPr txBox="1"/>
          <p:nvPr/>
        </p:nvSpPr>
        <p:spPr>
          <a:xfrm>
            <a:off x="164592" y="0"/>
            <a:ext cx="5171693" cy="627864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pl-PL" dirty="0"/>
          </a:p>
          <a:p>
            <a:pPr algn="ctr"/>
            <a:r>
              <a:rPr lang="pl-PL" sz="3200" b="1" dirty="0"/>
              <a:t>Wychodząc z domu: ubierz się ciepło. Załóż kurtkę, czapkę, szalik i rękawiczki. Ubieraj się zawsze stosownie do pogody, tak by nie wychłodzić swojego organizmu.</a:t>
            </a:r>
          </a:p>
          <a:p>
            <a:pPr algn="ctr"/>
            <a:r>
              <a:rPr lang="pl-PL" sz="3200" b="1" dirty="0"/>
              <a:t>Pamiętaj również o odblaskach, będziesz lepiej widoczny na drodze!!!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5D886B-C911-47FC-9E8B-541D96802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45750" y="199174100"/>
            <a:ext cx="32004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700" b="0" i="0" u="none" strike="noStrike" cap="none" normalizeH="0" baseline="0">
                <a:ln>
                  <a:noFill/>
                </a:ln>
                <a:solidFill>
                  <a:srgbClr val="1A0D72"/>
                </a:solidFill>
                <a:effectLst/>
                <a:latin typeface="Sriracha"/>
              </a:rPr>
              <a:t>Wychodząc z domu: ubierz się ciepło. Załóż kurtkę, czapkę, szalik i rękawiczki.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700" b="0" i="0" u="none" strike="noStrike" cap="none" normalizeH="0" baseline="0">
                <a:ln>
                  <a:noFill/>
                </a:ln>
                <a:solidFill>
                  <a:srgbClr val="1A0D72"/>
                </a:solidFill>
                <a:effectLst/>
                <a:latin typeface="Sriracha"/>
              </a:rPr>
              <a:t>Pamiętaj o odblaskach, będziesz lepiej widoczny na drodze!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5" name="Picture 5" descr="OŚNIEŻONY DOMEK I STAW - Ułóż Puzzle Online za darmo na Puzzle Factory">
            <a:extLst>
              <a:ext uri="{FF2B5EF4-FFF2-40B4-BE49-F238E27FC236}">
                <a16:creationId xmlns:a16="http://schemas.microsoft.com/office/drawing/2014/main" id="{D881049D-D2AE-48A6-B017-19A2A7925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48" y="245058"/>
            <a:ext cx="6385560" cy="35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Miejska Biblioteka Publiczna w Kobyłce - Śnieżynka">
            <a:extLst>
              <a:ext uri="{FF2B5EF4-FFF2-40B4-BE49-F238E27FC236}">
                <a16:creationId xmlns:a16="http://schemas.microsoft.com/office/drawing/2014/main" id="{3A8C1BEB-BF51-4833-91C3-537FAAB3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980" y="5144112"/>
            <a:ext cx="1468830" cy="14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>
            <a:extLst>
              <a:ext uri="{FF2B5EF4-FFF2-40B4-BE49-F238E27FC236}">
                <a16:creationId xmlns:a16="http://schemas.microsoft.com/office/drawing/2014/main" id="{82526F17-EC61-4F94-9B06-51C3B015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44" y="2604767"/>
            <a:ext cx="4873751" cy="339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1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70EFB9B-8D35-461E-97E4-C18A62601AF7}"/>
              </a:ext>
            </a:extLst>
          </p:cNvPr>
          <p:cNvSpPr txBox="1"/>
          <p:nvPr/>
        </p:nvSpPr>
        <p:spPr>
          <a:xfrm>
            <a:off x="791592" y="279554"/>
            <a:ext cx="10608815" cy="258532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pl-PL" dirty="0"/>
          </a:p>
          <a:p>
            <a:pPr algn="ctr"/>
            <a:r>
              <a:rPr lang="pl-PL" sz="3600" b="1" dirty="0"/>
              <a:t>Na łyżwach możesz jeździć tylko na lodowiskach. Wchodzenie na zamarznięte rzeki, stawy lub jeziora jest bardzo niebezpieczne!!!</a:t>
            </a:r>
          </a:p>
        </p:txBody>
      </p:sp>
      <p:pic>
        <p:nvPicPr>
          <p:cNvPr id="6146" name="Picture 2" descr="Naucz się jeździć na łyżwach z MOSiR-em - info.elblag.pl">
            <a:extLst>
              <a:ext uri="{FF2B5EF4-FFF2-40B4-BE49-F238E27FC236}">
                <a16:creationId xmlns:a16="http://schemas.microsoft.com/office/drawing/2014/main" id="{11CDCE4D-A79F-42B1-8D57-F7778C0F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3" y="3244696"/>
            <a:ext cx="774410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iejska Biblioteka Publiczna w Kobyłce - Śnieżynka">
            <a:extLst>
              <a:ext uri="{FF2B5EF4-FFF2-40B4-BE49-F238E27FC236}">
                <a16:creationId xmlns:a16="http://schemas.microsoft.com/office/drawing/2014/main" id="{654F2CB1-B54C-4787-9BA3-714FCD84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99" y="2712312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iejska Biblioteka Publiczna w Kobyłce - Śnieżynka">
            <a:extLst>
              <a:ext uri="{FF2B5EF4-FFF2-40B4-BE49-F238E27FC236}">
                <a16:creationId xmlns:a16="http://schemas.microsoft.com/office/drawing/2014/main" id="{92745590-DDC7-4FAA-8DD1-BCB63355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520" y="5173348"/>
            <a:ext cx="1438737" cy="14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4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968663A-2D30-413F-8412-BFE2991B94EB}"/>
              </a:ext>
            </a:extLst>
          </p:cNvPr>
          <p:cNvSpPr txBox="1"/>
          <p:nvPr/>
        </p:nvSpPr>
        <p:spPr>
          <a:xfrm>
            <a:off x="2228295" y="435876"/>
            <a:ext cx="8034291" cy="230832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Na sankach zjeżdżaj tylko z górki położonej daleko od jezdni i samochodów oraz zbiorników wodnych.</a:t>
            </a:r>
          </a:p>
        </p:txBody>
      </p:sp>
      <p:pic>
        <p:nvPicPr>
          <p:cNvPr id="7170" name="Picture 2" descr="Chłopiec sanki zima, sanki do pchania - Zdjęcia stockowe sanki na zime,  obrazy i fotografie – Depositphotos">
            <a:extLst>
              <a:ext uri="{FF2B5EF4-FFF2-40B4-BE49-F238E27FC236}">
                <a16:creationId xmlns:a16="http://schemas.microsoft.com/office/drawing/2014/main" id="{5136999E-87EA-4EAA-8D8D-B781F0BB7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31" y="2975756"/>
            <a:ext cx="4314547" cy="37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ychodzisz na sanki? Weź zdrowy rozsądek - Planeta Wiedzy">
            <a:extLst>
              <a:ext uri="{FF2B5EF4-FFF2-40B4-BE49-F238E27FC236}">
                <a16:creationId xmlns:a16="http://schemas.microsoft.com/office/drawing/2014/main" id="{88EC64F2-A7BD-4B0D-BBD0-55702D27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10" y="3320249"/>
            <a:ext cx="3887170" cy="29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odzinny zjazd – na czym można zjeżdżać podczas zimowego szaleństwa? -  Allegro.pl">
            <a:extLst>
              <a:ext uri="{FF2B5EF4-FFF2-40B4-BE49-F238E27FC236}">
                <a16:creationId xmlns:a16="http://schemas.microsoft.com/office/drawing/2014/main" id="{D50904C4-7D7C-4898-9755-643C60994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9" y="3211170"/>
            <a:ext cx="4516101" cy="307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iejska Biblioteka Publiczna w Kobyłce - Śnieżynka">
            <a:extLst>
              <a:ext uri="{FF2B5EF4-FFF2-40B4-BE49-F238E27FC236}">
                <a16:creationId xmlns:a16="http://schemas.microsoft.com/office/drawing/2014/main" id="{D77AA80D-8DFD-4650-9AC4-DF392F951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95" y="812677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Miejska Biblioteka Publiczna w Kobyłce - Śnieżynka">
            <a:extLst>
              <a:ext uri="{FF2B5EF4-FFF2-40B4-BE49-F238E27FC236}">
                <a16:creationId xmlns:a16="http://schemas.microsoft.com/office/drawing/2014/main" id="{0C87C818-7A12-409A-A255-BC202DD3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6" y="580388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67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85C4CAC-DB38-48EC-8C4E-0057858E44C6}"/>
              </a:ext>
            </a:extLst>
          </p:cNvPr>
          <p:cNvSpPr txBox="1"/>
          <p:nvPr/>
        </p:nvSpPr>
        <p:spPr>
          <a:xfrm>
            <a:off x="239698" y="181957"/>
            <a:ext cx="6107836" cy="64940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chemeClr val="accent6"/>
                </a:solidFill>
              </a:rPr>
              <a:t>PAMIETAJ!!!</a:t>
            </a:r>
          </a:p>
          <a:p>
            <a:pPr algn="ctr"/>
            <a:r>
              <a:rPr lang="pl-PL" sz="3200" b="1" dirty="0"/>
              <a:t>- Nie rzucaj w jadące pojazdy śnieżkami, gdyż takie</a:t>
            </a:r>
          </a:p>
          <a:p>
            <a:pPr algn="ctr"/>
            <a:r>
              <a:rPr lang="pl-PL" sz="3200" b="1" dirty="0"/>
              <a:t>zachowanie może być przyczyną kolizji lub wypadku</a:t>
            </a:r>
          </a:p>
          <a:p>
            <a:pPr algn="ctr"/>
            <a:r>
              <a:rPr lang="pl-PL" sz="3200" b="1" dirty="0"/>
              <a:t>drogowego.</a:t>
            </a:r>
          </a:p>
          <a:p>
            <a:pPr algn="ctr"/>
            <a:r>
              <a:rPr lang="pl-PL" sz="3200" b="1" dirty="0"/>
              <a:t>- Nie rzucaj w kolegów śnieżkami z ubitego śniegu</a:t>
            </a:r>
          </a:p>
          <a:p>
            <a:pPr algn="ctr"/>
            <a:r>
              <a:rPr lang="pl-PL" sz="3200" b="1" dirty="0"/>
              <a:t>lub z twardymi przedmiotami w środku, gdyż może</a:t>
            </a:r>
          </a:p>
          <a:p>
            <a:pPr algn="ctr"/>
            <a:r>
              <a:rPr lang="pl-PL" sz="3200" b="1" dirty="0"/>
              <a:t>doprowadzić to do obrażeń ciała.</a:t>
            </a:r>
          </a:p>
        </p:txBody>
      </p:sp>
      <p:pic>
        <p:nvPicPr>
          <p:cNvPr id="8194" name="Picture 2" descr="Największa bitwa na śnieżki ⋆ Biuro Rekordów">
            <a:extLst>
              <a:ext uri="{FF2B5EF4-FFF2-40B4-BE49-F238E27FC236}">
                <a16:creationId xmlns:a16="http://schemas.microsoft.com/office/drawing/2014/main" id="{B6494B67-4705-41F6-A392-B8AECCF6D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05" y="594525"/>
            <a:ext cx="5125619" cy="337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abawy zimowe dla dzieci. Czyli w co się bawić na śniegu? | drmax.pl">
            <a:extLst>
              <a:ext uri="{FF2B5EF4-FFF2-40B4-BE49-F238E27FC236}">
                <a16:creationId xmlns:a16="http://schemas.microsoft.com/office/drawing/2014/main" id="{199F81F5-68FA-492D-93BB-E08C5CC98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57" y="4155327"/>
            <a:ext cx="3627819" cy="241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9658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TM02900771[[fn=Wycinek]]</Template>
  <TotalTime>108</TotalTime>
  <Words>398</Words>
  <Application>Microsoft Office PowerPoint</Application>
  <PresentationFormat>Panoramiczny</PresentationFormat>
  <Paragraphs>36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Cambria</vt:lpstr>
      <vt:lpstr>Century Gothic</vt:lpstr>
      <vt:lpstr>Sriracha</vt:lpstr>
      <vt:lpstr>Wingdings 3</vt:lpstr>
      <vt:lpstr>Wycinek</vt:lpstr>
      <vt:lpstr>BEZPIECZNE FERIE ZIMOWE</vt:lpstr>
      <vt:lpstr>Ferie są po to abyś odpoczywał, bawił się, realizował swoje zainteresowania, na które w okresie nauki często brakuje Ci czasu.</vt:lpstr>
      <vt:lpstr>ZAWSZE, Jeśli będziesz się bawił poza domem – PAMIĘTAJ!!!</vt:lpstr>
      <vt:lpstr>Zabawa na śniegu, zjazdy z górki, jazda na nartach czy łyżwach oraz inne szaleństwa na śniegu mogą sprawić wiele radości i wzmocnić naszą kondycję fizyczną. Pamiętaj jednak, że podstawą, jak zwykle, jest zdrowy rozsądek i ostrożność!!!</vt:lpstr>
      <vt:lpstr>PAMIĘTAJ!!! Baw się tylko w miejscach przeznaczonych do zabawy!!!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 ZIMOWE</dc:title>
  <dc:creator>Sylwia Smela</dc:creator>
  <cp:lastModifiedBy>Sylwia Smela</cp:lastModifiedBy>
  <cp:revision>12</cp:revision>
  <dcterms:created xsi:type="dcterms:W3CDTF">2020-12-19T20:52:29Z</dcterms:created>
  <dcterms:modified xsi:type="dcterms:W3CDTF">2020-12-19T22:40:41Z</dcterms:modified>
</cp:coreProperties>
</file>